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EAD3-7BFF-4F3A-F36A-5CD441C34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181CB-334B-166B-24E2-825A881B0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458BE-6FA3-D184-52D1-4D1F1EAA5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68C71-6671-6667-3F92-B272E579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E0C74-889C-74C9-9DDD-9A562400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37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30EB-2A87-C393-A1EE-7039A2FD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60116-A1B4-3861-B83C-BF08E778A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BCA4C-B403-87F6-4066-7C2950E7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95138-AA6F-6718-51F7-B081D67FA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4F0DB-63B5-D781-181E-2B7689A0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90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64BC51-05F1-85AA-AF77-32A72E7A77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0B528-C0B3-3427-0D76-9B096BE3B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97AE1-7D04-DAFF-58B7-A5C2629F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37F30-0B04-AE56-9141-8A8BE6D7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EBA94-5881-C72A-14DD-B197F2333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54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1192D-B246-3E81-94AF-E1ACC962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2BED3-BCEA-3683-027D-BDD921DBA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A6D61-1110-2F44-84F9-6DD8CB35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1DEFB-6B6F-B14E-EF61-80AC8091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EFB4B-1C13-838A-78E2-6BE44F1C8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12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9251-D60E-5FEB-2F5B-F11B7246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E8860-B8F9-1FEF-F4E5-A2E25D93C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07721-11D7-001A-F083-CFD68D08F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23452-FF4D-A163-DC85-C1A5A2AB9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FB095-A0BE-3992-0468-A6175C53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38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90F4F-9B7E-C1E2-DF1F-D7A565CD0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60460-C65A-BB81-0D35-B8C421D75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0E50F-A08B-4534-AFBF-2DD0ED92B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D73FB-2A94-E17A-F07F-949E335A7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97A94-39CC-DF3D-40BF-886E558AD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B7DCA-38E4-37A3-95AD-228253EB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86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A4F25-6952-CFCB-596D-E07A861C2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FFE85-62B7-C07C-3AFF-9E295E0C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9BD1D8-0801-9AEB-5AF8-7CF0406A2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90429A-4091-6443-1C90-003672F9B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91632-FA5C-3DA3-6CCA-916F481A1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E9EB1F-1886-465F-99FC-378D9C190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791D33-7B30-9D8C-22DA-678CBFFD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650C4-D059-EB1C-23DE-2F5331657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89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B18F2-E29E-BC10-1DB7-F8A50867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6F3D44-540A-5A00-58B2-A7A01CE0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28733-F14B-D3F1-6483-C51593CD0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9765E0-ACF4-F9C8-76E6-F618CDF2C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1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1A66F-3760-3AD5-4A9C-A18EEA4A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BBCE52-8718-9AFC-F792-66D2577A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B734B-61E5-B98D-314B-FE3460F12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14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5195C-7F99-6B14-C01F-81C6B0BE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A6EC9-F964-ED4B-0198-39B4EF88A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EF21E-24B2-080A-A1F5-2059E4621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F6AE8-F754-B3E3-C216-AD94BFE62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2D01D-EC6F-CAC0-EA4D-68A32C662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D24B4-2F58-8F49-B781-454476755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24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9E7D6-3793-478C-E214-DB966DDF1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89C84C-FC03-22BD-CCEF-4050EA655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87E6B-4861-5E28-7198-46B2A745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B6319-CC2A-D3BF-09EF-3A968C8C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B21AA-EDF8-9F00-617A-0E1C5714A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617A6-6D21-2712-486E-62316F9D7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84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86D98-C0E3-E903-0D3B-3717DB04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FA5E3-3EF3-F2B7-DE92-1815E23D6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AD24B-17EE-A60F-5660-AE7FD0D9E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51AC7-83F0-44B0-8B6E-A3AA7288CD09}" type="datetimeFigureOut">
              <a:rPr lang="en-GB" smtClean="0"/>
              <a:t>05/11/2023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FE845-075F-84EA-A233-51CCCB350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4E35A-87D3-70BB-25A5-4C5B48C2F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412C4-15ED-446C-96CA-CEDE7B745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43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Isaiah%2061&amp;version=NIV#fen-NIV-18845a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31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216889-5D97-7262-47B4-BE1E1F5EDCB6}"/>
              </a:ext>
            </a:extLst>
          </p:cNvPr>
          <p:cNvSpPr txBox="1"/>
          <p:nvPr/>
        </p:nvSpPr>
        <p:spPr>
          <a:xfrm>
            <a:off x="152400" y="181165"/>
            <a:ext cx="11887200" cy="598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Spirit of the Sovereign </a:t>
            </a:r>
            <a:r>
              <a:rPr lang="en-GB" sz="4000" kern="100" cap="smal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Lord</a:t>
            </a: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on me,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because the </a:t>
            </a:r>
            <a:r>
              <a:rPr lang="en-GB" sz="4000" kern="100" cap="smal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Lord</a:t>
            </a: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has anointed me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to proclaim good news to the poor.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has sent me to bind up the broken hearted,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to proclaim freedom for the captives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and release from darkness for the prisoners,</a:t>
            </a:r>
            <a:r>
              <a:rPr lang="en-GB" sz="4000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GB" sz="4000" u="sng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 tooltip="See footnote 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en-GB" sz="4000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2 </a:t>
            </a: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proclaim the year of the </a:t>
            </a:r>
            <a:r>
              <a:rPr lang="en-GB" sz="4000" kern="100" cap="smal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Lord</a:t>
            </a: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’s favour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and the day of vengeance of our God,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comfort all who mourn,</a:t>
            </a:r>
            <a:endParaRPr lang="en-GB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978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216889-5D97-7262-47B4-BE1E1F5EDCB6}"/>
              </a:ext>
            </a:extLst>
          </p:cNvPr>
          <p:cNvSpPr txBox="1"/>
          <p:nvPr/>
        </p:nvSpPr>
        <p:spPr>
          <a:xfrm>
            <a:off x="152400" y="181165"/>
            <a:ext cx="11887200" cy="6649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000" kern="1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3 </a:t>
            </a: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and provide for those who grieve in Zion—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bestow on them a crown of beauty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instead of ashes,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oil of joy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instead of mourning,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a garment of praise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instead of a spirit of despair.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will be called oaks of righteousness,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a planting of the </a:t>
            </a:r>
            <a:r>
              <a:rPr lang="en-GB" sz="4000" kern="100" cap="small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Lord</a:t>
            </a:r>
            <a:b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for the display of his splendour.</a:t>
            </a:r>
            <a:endParaRPr lang="en-GB" sz="4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31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216889-5D97-7262-47B4-BE1E1F5EDCB6}"/>
              </a:ext>
            </a:extLst>
          </p:cNvPr>
          <p:cNvSpPr txBox="1"/>
          <p:nvPr/>
        </p:nvSpPr>
        <p:spPr>
          <a:xfrm>
            <a:off x="152400" y="181165"/>
            <a:ext cx="118872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4 </a:t>
            </a:r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They will rebuild the ancient ruins</a:t>
            </a:r>
            <a:b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   and restore the places long devastated;</a:t>
            </a:r>
            <a:b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they will renew the ruined cities</a:t>
            </a:r>
            <a:b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   that have been devastated for generations.</a:t>
            </a:r>
          </a:p>
          <a:p>
            <a:pPr algn="r"/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Isaiah 61:1-4</a:t>
            </a:r>
          </a:p>
          <a:p>
            <a:pPr algn="r"/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/>
            <a:endParaRPr lang="en-GB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“Today this scripture is fulfilled in your hearing.”</a:t>
            </a:r>
          </a:p>
          <a:p>
            <a:pPr algn="r"/>
            <a:r>
              <a:rPr lang="en-US" sz="40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Luke 4:21</a:t>
            </a:r>
            <a:endParaRPr lang="en-GB" sz="40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43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ruit tree with different fruits&#10;&#10;Description automatically generated">
            <a:extLst>
              <a:ext uri="{FF2B5EF4-FFF2-40B4-BE49-F238E27FC236}">
                <a16:creationId xmlns:a16="http://schemas.microsoft.com/office/drawing/2014/main" id="{62D1DF92-D411-6F7B-E33A-17BE1361D0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99"/>
          <a:stretch/>
        </p:blipFill>
        <p:spPr>
          <a:xfrm>
            <a:off x="-1" y="-19401"/>
            <a:ext cx="7593497" cy="68984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8113ED-04E6-5383-EC1A-C617707A08A6}"/>
              </a:ext>
            </a:extLst>
          </p:cNvPr>
          <p:cNvSpPr txBox="1"/>
          <p:nvPr/>
        </p:nvSpPr>
        <p:spPr>
          <a:xfrm>
            <a:off x="7593496" y="85725"/>
            <a:ext cx="45223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But the fruit of the Spirit is love, joy, peace, patience, kindness, goodness, faithfulness, </a:t>
            </a:r>
            <a:r>
              <a:rPr lang="en-GB" sz="4000" baseline="30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23 </a:t>
            </a:r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gentleness and self-control. Against such things there is no law. </a:t>
            </a:r>
          </a:p>
          <a:p>
            <a:pPr algn="r"/>
            <a:r>
              <a:rPr lang="en-GB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Galatians 5:22-23</a:t>
            </a:r>
            <a:endParaRPr lang="en-GB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479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2BE112-3EE2-EB5C-3221-EEB9ED260AA1}"/>
              </a:ext>
            </a:extLst>
          </p:cNvPr>
          <p:cNvSpPr txBox="1"/>
          <p:nvPr/>
        </p:nvSpPr>
        <p:spPr>
          <a:xfrm>
            <a:off x="310918" y="228600"/>
            <a:ext cx="11681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Can you think of a time where you or someone else has brought beauty to a situation?</a:t>
            </a:r>
            <a:endParaRPr lang="en-GB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5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andscape with a hill and a body of water&#10;&#10;Description automatically generated">
            <a:extLst>
              <a:ext uri="{FF2B5EF4-FFF2-40B4-BE49-F238E27FC236}">
                <a16:creationId xmlns:a16="http://schemas.microsoft.com/office/drawing/2014/main" id="{DAE9ED5B-73F7-8BC8-C7C8-D633967B16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2460"/>
            <a:ext cx="12192000" cy="81229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E0C26D-F6FA-0D32-FDD1-8FB1BD4A5D6D}"/>
              </a:ext>
            </a:extLst>
          </p:cNvPr>
          <p:cNvSpPr/>
          <p:nvPr/>
        </p:nvSpPr>
        <p:spPr>
          <a:xfrm>
            <a:off x="6876058" y="6391870"/>
            <a:ext cx="53159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0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Hat Tip – Chris Lock Photography</a:t>
            </a:r>
          </a:p>
        </p:txBody>
      </p:sp>
    </p:spTree>
    <p:extLst>
      <p:ext uri="{BB962C8B-B14F-4D97-AF65-F5344CB8AC3E}">
        <p14:creationId xmlns:p14="http://schemas.microsoft.com/office/powerpoint/2010/main" val="143997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421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270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Sandberg</dc:creator>
  <cp:lastModifiedBy>David Sandberg</cp:lastModifiedBy>
  <cp:revision>2</cp:revision>
  <dcterms:created xsi:type="dcterms:W3CDTF">2023-11-03T09:50:02Z</dcterms:created>
  <dcterms:modified xsi:type="dcterms:W3CDTF">2023-11-05T07:28:41Z</dcterms:modified>
</cp:coreProperties>
</file>